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8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138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638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880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034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741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167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64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196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461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803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5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285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avi"/><Relationship Id="rId7" Type="http://schemas.openxmlformats.org/officeDocument/2006/relationships/image" Target="../media/image2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2.avi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u="sng" dirty="0" smtClean="0"/>
              <a:t>CAN YOU POINT YOUR FINGERS</a:t>
            </a:r>
            <a:endParaRPr lang="sl-SI" b="1" u="sng" dirty="0"/>
          </a:p>
        </p:txBody>
      </p:sp>
      <p:sp>
        <p:nvSpPr>
          <p:cNvPr id="5" name="1"/>
          <p:cNvSpPr>
            <a:spLocks noGrp="1"/>
          </p:cNvSpPr>
          <p:nvPr>
            <p:ph sz="half" idx="1"/>
          </p:nvPr>
        </p:nvSpPr>
        <p:spPr>
          <a:xfrm>
            <a:off x="624779" y="1825625"/>
            <a:ext cx="6706464" cy="4090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 you point your fingers </a:t>
            </a:r>
            <a:r>
              <a:rPr lang="sl-SI" dirty="0" smtClean="0"/>
              <a:t>&amp; </a:t>
            </a:r>
            <a:r>
              <a:rPr lang="en-US" dirty="0" smtClean="0"/>
              <a:t>do </a:t>
            </a:r>
            <a:r>
              <a:rPr lang="en-US" dirty="0"/>
              <a:t>the twist?</a:t>
            </a:r>
          </a:p>
          <a:p>
            <a:pPr marL="0" indent="0">
              <a:buNone/>
            </a:pPr>
            <a:r>
              <a:rPr lang="en-US" dirty="0" smtClean="0"/>
              <a:t>Can </a:t>
            </a:r>
            <a:r>
              <a:rPr lang="en-US" dirty="0"/>
              <a:t>you point your fingers </a:t>
            </a:r>
            <a:r>
              <a:rPr lang="sl-SI" dirty="0" smtClean="0"/>
              <a:t>&amp; </a:t>
            </a:r>
            <a:r>
              <a:rPr lang="en-US" dirty="0" smtClean="0"/>
              <a:t>do </a:t>
            </a:r>
            <a:r>
              <a:rPr lang="en-US" dirty="0"/>
              <a:t>the twist?</a:t>
            </a:r>
          </a:p>
          <a:p>
            <a:pPr marL="0" indent="0">
              <a:buNone/>
            </a:pPr>
            <a:r>
              <a:rPr lang="en-US" dirty="0" smtClean="0"/>
              <a:t>Well </a:t>
            </a:r>
            <a:r>
              <a:rPr lang="en-US" dirty="0"/>
              <a:t>we're going to go up</a:t>
            </a:r>
          </a:p>
          <a:p>
            <a:pPr marL="0" indent="0">
              <a:buNone/>
            </a:pPr>
            <a:r>
              <a:rPr lang="en-US" dirty="0"/>
              <a:t>Then go down</a:t>
            </a:r>
          </a:p>
          <a:p>
            <a:pPr marL="0" indent="0">
              <a:buNone/>
            </a:pPr>
            <a:r>
              <a:rPr lang="en-US" dirty="0"/>
              <a:t>Get back up </a:t>
            </a:r>
          </a:p>
          <a:p>
            <a:pPr marL="0" indent="0">
              <a:buNone/>
            </a:pPr>
            <a:r>
              <a:rPr lang="en-US" dirty="0"/>
              <a:t>And turn around</a:t>
            </a:r>
          </a:p>
          <a:p>
            <a:pPr marL="0" indent="0">
              <a:buNone/>
            </a:pPr>
            <a:r>
              <a:rPr lang="en-US" dirty="0"/>
              <a:t>Can you point your fingers </a:t>
            </a:r>
            <a:r>
              <a:rPr lang="sl-SI" dirty="0" smtClean="0"/>
              <a:t>&amp; </a:t>
            </a:r>
            <a:r>
              <a:rPr lang="en-US" dirty="0" smtClean="0"/>
              <a:t>do </a:t>
            </a:r>
            <a:r>
              <a:rPr lang="en-US" dirty="0"/>
              <a:t>the twist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2"/>
          <p:cNvSpPr txBox="1">
            <a:spLocks/>
          </p:cNvSpPr>
          <p:nvPr/>
        </p:nvSpPr>
        <p:spPr>
          <a:xfrm>
            <a:off x="624779" y="1825625"/>
            <a:ext cx="5439137" cy="4323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Can </a:t>
            </a:r>
            <a:r>
              <a:rPr lang="en-US" dirty="0"/>
              <a:t>you stand on one foot </a:t>
            </a:r>
            <a:r>
              <a:rPr lang="sl-SI" dirty="0" smtClean="0"/>
              <a:t>&amp;</a:t>
            </a:r>
            <a:r>
              <a:rPr lang="en-US" dirty="0" smtClean="0"/>
              <a:t> </a:t>
            </a:r>
            <a:r>
              <a:rPr lang="en-US" dirty="0"/>
              <a:t>shake your hands?</a:t>
            </a:r>
            <a:br>
              <a:rPr lang="en-US" dirty="0"/>
            </a:br>
            <a:r>
              <a:rPr lang="en-US" dirty="0" smtClean="0"/>
              <a:t>Can </a:t>
            </a:r>
            <a:r>
              <a:rPr lang="en-US" dirty="0"/>
              <a:t>you stand on one foot </a:t>
            </a:r>
            <a:r>
              <a:rPr lang="sl-SI" dirty="0" smtClean="0"/>
              <a:t>&amp; </a:t>
            </a:r>
            <a:r>
              <a:rPr lang="en-US" dirty="0" smtClean="0"/>
              <a:t>shake </a:t>
            </a:r>
            <a:r>
              <a:rPr lang="en-US" dirty="0"/>
              <a:t>your hands?</a:t>
            </a:r>
            <a:br>
              <a:rPr lang="en-US" dirty="0"/>
            </a:br>
            <a:r>
              <a:rPr lang="en-US" dirty="0" smtClean="0"/>
              <a:t>Now </a:t>
            </a:r>
            <a:r>
              <a:rPr lang="en-US" dirty="0"/>
              <a:t>we're going to go up</a:t>
            </a:r>
            <a:br>
              <a:rPr lang="en-US" dirty="0"/>
            </a:br>
            <a:r>
              <a:rPr lang="en-US" dirty="0"/>
              <a:t>Then go down</a:t>
            </a:r>
            <a:br>
              <a:rPr lang="en-US" dirty="0"/>
            </a:br>
            <a:r>
              <a:rPr lang="en-US" dirty="0"/>
              <a:t>Get back up </a:t>
            </a:r>
            <a:br>
              <a:rPr lang="en-US" dirty="0"/>
            </a:br>
            <a:r>
              <a:rPr lang="en-US" dirty="0"/>
              <a:t>And turn around</a:t>
            </a:r>
            <a:br>
              <a:rPr lang="en-US" dirty="0"/>
            </a:br>
            <a:r>
              <a:rPr lang="en-US" dirty="0"/>
              <a:t>Can you stand on one foot </a:t>
            </a:r>
            <a:r>
              <a:rPr lang="sl-SI" dirty="0" smtClean="0"/>
              <a:t>&amp; </a:t>
            </a:r>
            <a:r>
              <a:rPr lang="en-US" dirty="0" smtClean="0"/>
              <a:t>shake </a:t>
            </a:r>
            <a:r>
              <a:rPr lang="en-US" dirty="0"/>
              <a:t>your hands</a:t>
            </a:r>
            <a:r>
              <a:rPr lang="en-US" dirty="0" smtClean="0"/>
              <a:t>?</a:t>
            </a:r>
            <a:r>
              <a:rPr lang="en-US" i="1" dirty="0"/>
              <a:t> </a:t>
            </a:r>
            <a:endParaRPr lang="en-AU" dirty="0"/>
          </a:p>
        </p:txBody>
      </p:sp>
      <p:pic>
        <p:nvPicPr>
          <p:cNvPr id="2" name="Can you_Step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08214" y="1848878"/>
            <a:ext cx="4511399" cy="3383549"/>
          </a:xfrm>
          <a:prstGeom prst="rect">
            <a:avLst/>
          </a:prstGeom>
        </p:spPr>
      </p:pic>
      <p:pic>
        <p:nvPicPr>
          <p:cNvPr id="3" name="Can you_Step2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08214" y="1825625"/>
            <a:ext cx="4511399" cy="338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0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8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01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/>
      <p:bldP spid="5" grpId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61</Words>
  <Application>Microsoft Office PowerPoint</Application>
  <PresentationFormat>Widescreen</PresentationFormat>
  <Paragraphs>9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CAN YOU POINT YOUR FINGERS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PESMA ZA VRTCA</dc:title>
  <dc:creator>Benjamin Tweedie</dc:creator>
  <cp:lastModifiedBy>Benjamin Tweedie</cp:lastModifiedBy>
  <cp:revision>14</cp:revision>
  <dcterms:created xsi:type="dcterms:W3CDTF">2014-12-11T18:25:47Z</dcterms:created>
  <dcterms:modified xsi:type="dcterms:W3CDTF">2014-12-11T21:15:06Z</dcterms:modified>
</cp:coreProperties>
</file>